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33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398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004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41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546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855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68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531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54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5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369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0413F25-D2FA-4C28-8CFD-141149E89749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07897BD0-25E1-453D-99AF-280C1EA322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462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A81AA9-FAD0-4991-8886-8F02E5CC64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Welzijnseisen voor dieren: Scheiden van dieren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FB6202-E613-43D6-A10D-DB705328DD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Nienke Bakker </a:t>
            </a:r>
            <a:br>
              <a:rPr lang="nl-NL" dirty="0"/>
            </a:br>
            <a:r>
              <a:rPr lang="nl-NL" dirty="0"/>
              <a:t>Romy van Engelen</a:t>
            </a:r>
            <a:br>
              <a:rPr lang="nl-NL" dirty="0"/>
            </a:br>
            <a:r>
              <a:rPr lang="nl-NL" dirty="0"/>
              <a:t>AD31</a:t>
            </a:r>
          </a:p>
        </p:txBody>
      </p:sp>
    </p:spTree>
    <p:extLst>
      <p:ext uri="{BB962C8B-B14F-4D97-AF65-F5344CB8AC3E}">
        <p14:creationId xmlns:p14="http://schemas.microsoft.com/office/powerpoint/2010/main" val="33045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9CC3A-7AAB-49CC-8AEE-C7E025158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Inhoudsopgave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4A24AB-3D09-485C-AD70-257D85A16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Waarom mag je ze niet te vroeg bij de moeder weghalen?</a:t>
            </a:r>
          </a:p>
          <a:p>
            <a:r>
              <a:rPr lang="nl-NL" dirty="0"/>
              <a:t>Welke leeftijd mag je dieren bij de moeder weghalen?</a:t>
            </a:r>
          </a:p>
          <a:p>
            <a:r>
              <a:rPr lang="nl-NL" dirty="0"/>
              <a:t>Papegaaiachtige</a:t>
            </a:r>
          </a:p>
          <a:p>
            <a:r>
              <a:rPr lang="nl-NL" dirty="0"/>
              <a:t>Handopfok door specialist</a:t>
            </a:r>
          </a:p>
        </p:txBody>
      </p:sp>
    </p:spTree>
    <p:extLst>
      <p:ext uri="{BB962C8B-B14F-4D97-AF65-F5344CB8AC3E}">
        <p14:creationId xmlns:p14="http://schemas.microsoft.com/office/powerpoint/2010/main" val="15844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8705D-92C7-4343-A3E0-9DB32AFCF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1560178"/>
          </a:xfrm>
        </p:spPr>
        <p:txBody>
          <a:bodyPr>
            <a:normAutofit/>
          </a:bodyPr>
          <a:lstStyle/>
          <a:p>
            <a:r>
              <a:rPr lang="nl-NL" sz="4800" dirty="0"/>
              <a:t>Waarom mag je hem niet te vroeg bij de moeder weghalen?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938677A-F95B-48A0-8CB6-D541952C7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2504661"/>
            <a:ext cx="9418320" cy="398757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Slecht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Gezondheid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Welzijn schaden </a:t>
            </a:r>
          </a:p>
        </p:txBody>
      </p:sp>
    </p:spTree>
    <p:extLst>
      <p:ext uri="{BB962C8B-B14F-4D97-AF65-F5344CB8AC3E}">
        <p14:creationId xmlns:p14="http://schemas.microsoft.com/office/powerpoint/2010/main" val="386780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33692F-4FD9-431F-A32D-932DA638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leeftijd mag je dieren bij de moeder weghalen?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A4F8BA-9169-4F9E-8A20-A5E8EC9C8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Per soort verschillend </a:t>
            </a:r>
          </a:p>
          <a:p>
            <a:r>
              <a:rPr lang="nl-NL" dirty="0"/>
              <a:t>Voorbeelden</a:t>
            </a:r>
          </a:p>
          <a:p>
            <a:r>
              <a:rPr lang="nl-NL" dirty="0"/>
              <a:t>Honden 7 weken</a:t>
            </a:r>
          </a:p>
          <a:p>
            <a:r>
              <a:rPr lang="nl-NL" dirty="0"/>
              <a:t>Katten 7 weken</a:t>
            </a:r>
          </a:p>
          <a:p>
            <a:r>
              <a:rPr lang="nl-NL" dirty="0"/>
              <a:t>Varkens  28 dagen </a:t>
            </a:r>
          </a:p>
          <a:p>
            <a:r>
              <a:rPr lang="nl-NL" dirty="0"/>
              <a:t>papegaaiachtige: de leeftijd verschilt per soort</a:t>
            </a:r>
          </a:p>
        </p:txBody>
      </p:sp>
    </p:spTree>
    <p:extLst>
      <p:ext uri="{BB962C8B-B14F-4D97-AF65-F5344CB8AC3E}">
        <p14:creationId xmlns:p14="http://schemas.microsoft.com/office/powerpoint/2010/main" val="13167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C37974-B823-453F-9F78-206CD54B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Papegaaiachtige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72B413-F3C6-4697-A9E0-2EBFE9DA7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Zelfstandig eten </a:t>
            </a:r>
          </a:p>
          <a:p>
            <a:r>
              <a:rPr lang="nl-NL" dirty="0"/>
              <a:t>Niet hand opfok </a:t>
            </a:r>
          </a:p>
          <a:p>
            <a:r>
              <a:rPr lang="nl-NL" dirty="0"/>
              <a:t>Uitzonderingen </a:t>
            </a:r>
          </a:p>
          <a:p>
            <a:r>
              <a:rPr lang="nl-NL" dirty="0"/>
              <a:t>Schadelijk voor het dier </a:t>
            </a:r>
          </a:p>
          <a:p>
            <a:r>
              <a:rPr lang="nl-NL" dirty="0"/>
              <a:t>Agressie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87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90C794-E4C5-4765-8A1A-5C96D8253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Handopfok door specialist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2194BD-A2E3-4AF7-85D1-4AF840751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Specialist </a:t>
            </a:r>
          </a:p>
          <a:p>
            <a:r>
              <a:rPr lang="nl-NL" dirty="0"/>
              <a:t>Kennis, vaardigheden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4217095"/>
      </p:ext>
    </p:extLst>
  </p:cSld>
  <p:clrMapOvr>
    <a:masterClrMapping/>
  </p:clrMapOvr>
</p:sld>
</file>

<file path=ppt/theme/theme1.xml><?xml version="1.0" encoding="utf-8"?>
<a:theme xmlns:a="http://schemas.openxmlformats.org/drawingml/2006/main" name="Weergeven">
  <a:themeElements>
    <a:clrScheme name="Weergeven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Weergeven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eergeven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TM03457515[[fn=Weergave]]</Template>
  <TotalTime>30</TotalTime>
  <Words>101</Words>
  <Application>Microsoft Office PowerPoint</Application>
  <PresentationFormat>Breedbeeld</PresentationFormat>
  <Paragraphs>29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Century Schoolbook</vt:lpstr>
      <vt:lpstr>Wingdings 2</vt:lpstr>
      <vt:lpstr>Weergeven</vt:lpstr>
      <vt:lpstr>Welzijnseisen voor dieren: Scheiden van dieren </vt:lpstr>
      <vt:lpstr>Inhoudsopgave </vt:lpstr>
      <vt:lpstr>Waarom mag je hem niet te vroeg bij de moeder weghalen?</vt:lpstr>
      <vt:lpstr>Welke leeftijd mag je dieren bij de moeder weghalen?</vt:lpstr>
      <vt:lpstr>Papegaaiachtige</vt:lpstr>
      <vt:lpstr>Handopfok door specialist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Welzijnseisen voor dieren: Scheiden van dieren</dc:title>
  <dc:creator>Romy Van Engelen</dc:creator>
  <cp:lastModifiedBy>Romy Van Engelen</cp:lastModifiedBy>
  <cp:revision>9</cp:revision>
  <dcterms:created xsi:type="dcterms:W3CDTF">2018-05-28T09:35:40Z</dcterms:created>
  <dcterms:modified xsi:type="dcterms:W3CDTF">2018-06-04T09:21:37Z</dcterms:modified>
</cp:coreProperties>
</file>